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</p:sldIdLst>
  <p:sldSz cx="9144000" cy="51435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1B212C"/>
        </a:solidFill>
        <a:effectLst/>
        <a:uFillTx/>
        <a:latin typeface="+mj-lt"/>
        <a:ea typeface="+mj-ea"/>
        <a:cs typeface="+mj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1B212C"/>
        </a:solidFill>
        <a:effectLst/>
        <a:uFillTx/>
        <a:latin typeface="+mj-lt"/>
        <a:ea typeface="+mj-ea"/>
        <a:cs typeface="+mj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1B212C"/>
        </a:solidFill>
        <a:effectLst/>
        <a:uFillTx/>
        <a:latin typeface="+mj-lt"/>
        <a:ea typeface="+mj-ea"/>
        <a:cs typeface="+mj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1B212C"/>
        </a:solidFill>
        <a:effectLst/>
        <a:uFillTx/>
        <a:latin typeface="+mj-lt"/>
        <a:ea typeface="+mj-ea"/>
        <a:cs typeface="+mj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1B212C"/>
        </a:solidFill>
        <a:effectLst/>
        <a:uFillTx/>
        <a:latin typeface="+mj-lt"/>
        <a:ea typeface="+mj-ea"/>
        <a:cs typeface="+mj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1B212C"/>
        </a:solidFill>
        <a:effectLst/>
        <a:uFillTx/>
        <a:latin typeface="+mj-lt"/>
        <a:ea typeface="+mj-ea"/>
        <a:cs typeface="+mj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1B212C"/>
        </a:solidFill>
        <a:effectLst/>
        <a:uFillTx/>
        <a:latin typeface="+mj-lt"/>
        <a:ea typeface="+mj-ea"/>
        <a:cs typeface="+mj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1B212C"/>
        </a:solidFill>
        <a:effectLst/>
        <a:uFillTx/>
        <a:latin typeface="+mj-lt"/>
        <a:ea typeface="+mj-ea"/>
        <a:cs typeface="+mj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1B212C"/>
        </a:solidFill>
        <a:effectLst/>
        <a:uFillTx/>
        <a:latin typeface="+mj-lt"/>
        <a:ea typeface="+mj-ea"/>
        <a:cs typeface="+mj-cs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1B212C"/>
        </a:fontRef>
        <a:srgbClr val="1B212C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EE2"/>
          </a:solidFill>
        </a:fill>
      </a:tcStyle>
    </a:wholeTbl>
    <a:band2H>
      <a:tcTxStyle b="def" i="def"/>
      <a:tcStyle>
        <a:tcBdr/>
        <a:fill>
          <a:solidFill>
            <a:srgbClr val="E6E8F1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1B212C"/>
        </a:fontRef>
        <a:srgbClr val="1B212C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0D2"/>
          </a:solidFill>
        </a:fill>
      </a:tcStyle>
    </a:wholeTbl>
    <a:band2H>
      <a:tcTxStyle b="def" i="def"/>
      <a:tcStyle>
        <a:tcBdr/>
        <a:fill>
          <a:solidFill>
            <a:srgbClr val="E8E9EA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1B212C"/>
        </a:fontRef>
        <a:srgbClr val="1B212C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AD1CB"/>
          </a:solidFill>
        </a:fill>
      </a:tcStyle>
    </a:wholeTbl>
    <a:band2H>
      <a:tcTxStyle b="def" i="def"/>
      <a:tcStyle>
        <a:tcBdr/>
        <a:fill>
          <a:solidFill>
            <a:srgbClr val="FCE9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1B212C"/>
        </a:fontRef>
        <a:srgbClr val="1B212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7E7E7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1B212C"/>
        </a:fontRef>
        <a:srgbClr val="1B212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1B212C"/>
              </a:solidFill>
              <a:prstDash val="solid"/>
              <a:round/>
            </a:ln>
          </a:top>
          <a:bottom>
            <a:ln w="25400" cap="flat">
              <a:solidFill>
                <a:srgbClr val="1B212C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1B212C"/>
              </a:solidFill>
              <a:prstDash val="solid"/>
              <a:round/>
            </a:ln>
          </a:top>
          <a:bottom>
            <a:ln w="25400" cap="flat">
              <a:solidFill>
                <a:srgbClr val="1B212C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1B212C"/>
        </a:fontRef>
        <a:srgbClr val="1B212C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CBCB"/>
          </a:solidFill>
        </a:fill>
      </a:tcStyle>
    </a:wholeTbl>
    <a:band2H>
      <a:tcTxStyle b="def" i="def"/>
      <a:tcStyle>
        <a:tcBdr/>
        <a:fill>
          <a:solidFill>
            <a:srgbClr val="E7E7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1B212C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1B212C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1B212C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1B212C"/>
        </a:fontRef>
        <a:srgbClr val="1B212C"/>
      </a:tcTxStyle>
      <a:tcStyle>
        <a:tcBdr>
          <a:left>
            <a:ln w="12700" cap="flat">
              <a:solidFill>
                <a:srgbClr val="1B212C"/>
              </a:solidFill>
              <a:prstDash val="solid"/>
              <a:round/>
            </a:ln>
          </a:left>
          <a:right>
            <a:ln w="12700" cap="flat">
              <a:solidFill>
                <a:srgbClr val="1B212C"/>
              </a:solidFill>
              <a:prstDash val="solid"/>
              <a:round/>
            </a:ln>
          </a:right>
          <a:top>
            <a:ln w="12700" cap="flat">
              <a:solidFill>
                <a:srgbClr val="1B212C"/>
              </a:solidFill>
              <a:prstDash val="solid"/>
              <a:round/>
            </a:ln>
          </a:top>
          <a:bottom>
            <a:ln w="12700" cap="flat">
              <a:solidFill>
                <a:srgbClr val="1B212C"/>
              </a:solidFill>
              <a:prstDash val="solid"/>
              <a:round/>
            </a:ln>
          </a:bottom>
          <a:insideH>
            <a:ln w="12700" cap="flat">
              <a:solidFill>
                <a:srgbClr val="1B212C"/>
              </a:solidFill>
              <a:prstDash val="solid"/>
              <a:round/>
            </a:ln>
          </a:insideH>
          <a:insideV>
            <a:ln w="12700" cap="flat">
              <a:solidFill>
                <a:srgbClr val="1B212C"/>
              </a:solidFill>
              <a:prstDash val="solid"/>
              <a:round/>
            </a:ln>
          </a:insideV>
        </a:tcBdr>
        <a:fill>
          <a:solidFill>
            <a:srgbClr val="1B212C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1B212C"/>
        </a:fontRef>
        <a:srgbClr val="1B212C"/>
      </a:tcTxStyle>
      <a:tcStyle>
        <a:tcBdr>
          <a:left>
            <a:ln w="12700" cap="flat">
              <a:solidFill>
                <a:srgbClr val="1B212C"/>
              </a:solidFill>
              <a:prstDash val="solid"/>
              <a:round/>
            </a:ln>
          </a:left>
          <a:right>
            <a:ln w="12700" cap="flat">
              <a:solidFill>
                <a:srgbClr val="1B212C"/>
              </a:solidFill>
              <a:prstDash val="solid"/>
              <a:round/>
            </a:ln>
          </a:right>
          <a:top>
            <a:ln w="12700" cap="flat">
              <a:solidFill>
                <a:srgbClr val="1B212C"/>
              </a:solidFill>
              <a:prstDash val="solid"/>
              <a:round/>
            </a:ln>
          </a:top>
          <a:bottom>
            <a:ln w="12700" cap="flat">
              <a:solidFill>
                <a:srgbClr val="1B212C"/>
              </a:solidFill>
              <a:prstDash val="solid"/>
              <a:round/>
            </a:ln>
          </a:bottom>
          <a:insideH>
            <a:ln w="12700" cap="flat">
              <a:solidFill>
                <a:srgbClr val="1B212C"/>
              </a:solidFill>
              <a:prstDash val="solid"/>
              <a:round/>
            </a:ln>
          </a:insideH>
          <a:insideV>
            <a:ln w="12700" cap="flat">
              <a:solidFill>
                <a:srgbClr val="1B212C"/>
              </a:solidFill>
              <a:prstDash val="solid"/>
              <a:round/>
            </a:ln>
          </a:insideV>
        </a:tcBdr>
        <a:fill>
          <a:solidFill>
            <a:srgbClr val="1B212C">
              <a:alpha val="20000"/>
            </a:srgbClr>
          </a:solidFill>
        </a:fill>
      </a:tcStyle>
    </a:firstCol>
    <a:lastRow>
      <a:tcTxStyle b="on" i="off">
        <a:fontRef idx="major">
          <a:srgbClr val="1B212C"/>
        </a:fontRef>
        <a:srgbClr val="1B212C"/>
      </a:tcTxStyle>
      <a:tcStyle>
        <a:tcBdr>
          <a:left>
            <a:ln w="12700" cap="flat">
              <a:solidFill>
                <a:srgbClr val="1B212C"/>
              </a:solidFill>
              <a:prstDash val="solid"/>
              <a:round/>
            </a:ln>
          </a:left>
          <a:right>
            <a:ln w="12700" cap="flat">
              <a:solidFill>
                <a:srgbClr val="1B212C"/>
              </a:solidFill>
              <a:prstDash val="solid"/>
              <a:round/>
            </a:ln>
          </a:right>
          <a:top>
            <a:ln w="50800" cap="flat">
              <a:solidFill>
                <a:srgbClr val="1B212C"/>
              </a:solidFill>
              <a:prstDash val="solid"/>
              <a:round/>
            </a:ln>
          </a:top>
          <a:bottom>
            <a:ln w="12700" cap="flat">
              <a:solidFill>
                <a:srgbClr val="1B212C"/>
              </a:solidFill>
              <a:prstDash val="solid"/>
              <a:round/>
            </a:ln>
          </a:bottom>
          <a:insideH>
            <a:ln w="12700" cap="flat">
              <a:solidFill>
                <a:srgbClr val="1B212C"/>
              </a:solidFill>
              <a:prstDash val="solid"/>
              <a:round/>
            </a:ln>
          </a:insideH>
          <a:insideV>
            <a:ln w="12700" cap="flat">
              <a:solidFill>
                <a:srgbClr val="1B212C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1B212C"/>
        </a:fontRef>
        <a:srgbClr val="1B212C"/>
      </a:tcTxStyle>
      <a:tcStyle>
        <a:tcBdr>
          <a:left>
            <a:ln w="12700" cap="flat">
              <a:solidFill>
                <a:srgbClr val="1B212C"/>
              </a:solidFill>
              <a:prstDash val="solid"/>
              <a:round/>
            </a:ln>
          </a:left>
          <a:right>
            <a:ln w="12700" cap="flat">
              <a:solidFill>
                <a:srgbClr val="1B212C"/>
              </a:solidFill>
              <a:prstDash val="solid"/>
              <a:round/>
            </a:ln>
          </a:right>
          <a:top>
            <a:ln w="12700" cap="flat">
              <a:solidFill>
                <a:srgbClr val="1B212C"/>
              </a:solidFill>
              <a:prstDash val="solid"/>
              <a:round/>
            </a:ln>
          </a:top>
          <a:bottom>
            <a:ln w="25400" cap="flat">
              <a:solidFill>
                <a:srgbClr val="1B212C"/>
              </a:solidFill>
              <a:prstDash val="solid"/>
              <a:round/>
            </a:ln>
          </a:bottom>
          <a:insideH>
            <a:ln w="12700" cap="flat">
              <a:solidFill>
                <a:srgbClr val="1B212C"/>
              </a:solidFill>
              <a:prstDash val="solid"/>
              <a:round/>
            </a:ln>
          </a:insideH>
          <a:insideV>
            <a:ln w="12700" cap="flat">
              <a:solidFill>
                <a:srgbClr val="1B212C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/Relationships>
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7" name="Shape 18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j-lt"/>
        <a:ea typeface="+mj-ea"/>
        <a:cs typeface="+mj-cs"/>
        <a:sym typeface="Arial"/>
      </a:defRPr>
    </a:lvl1pPr>
    <a:lvl2pPr indent="228600" latinLnBrk="0">
      <a:defRPr sz="1400">
        <a:latin typeface="+mj-lt"/>
        <a:ea typeface="+mj-ea"/>
        <a:cs typeface="+mj-cs"/>
        <a:sym typeface="Arial"/>
      </a:defRPr>
    </a:lvl2pPr>
    <a:lvl3pPr indent="457200" latinLnBrk="0">
      <a:defRPr sz="1400">
        <a:latin typeface="+mj-lt"/>
        <a:ea typeface="+mj-ea"/>
        <a:cs typeface="+mj-cs"/>
        <a:sym typeface="Arial"/>
      </a:defRPr>
    </a:lvl3pPr>
    <a:lvl4pPr indent="685800" latinLnBrk="0">
      <a:defRPr sz="1400">
        <a:latin typeface="+mj-lt"/>
        <a:ea typeface="+mj-ea"/>
        <a:cs typeface="+mj-cs"/>
        <a:sym typeface="Arial"/>
      </a:defRPr>
    </a:lvl4pPr>
    <a:lvl5pPr indent="914400" latinLnBrk="0">
      <a:defRPr sz="1400">
        <a:latin typeface="+mj-lt"/>
        <a:ea typeface="+mj-ea"/>
        <a:cs typeface="+mj-cs"/>
        <a:sym typeface="Arial"/>
      </a:defRPr>
    </a:lvl5pPr>
    <a:lvl6pPr indent="1143000" latinLnBrk="0">
      <a:defRPr sz="1400">
        <a:latin typeface="+mj-lt"/>
        <a:ea typeface="+mj-ea"/>
        <a:cs typeface="+mj-cs"/>
        <a:sym typeface="Arial"/>
      </a:defRPr>
    </a:lvl6pPr>
    <a:lvl7pPr indent="1371600" latinLnBrk="0">
      <a:defRPr sz="1400">
        <a:latin typeface="+mj-lt"/>
        <a:ea typeface="+mj-ea"/>
        <a:cs typeface="+mj-cs"/>
        <a:sym typeface="Arial"/>
      </a:defRPr>
    </a:lvl7pPr>
    <a:lvl8pPr indent="1600200" latinLnBrk="0">
      <a:defRPr sz="1400">
        <a:latin typeface="+mj-lt"/>
        <a:ea typeface="+mj-ea"/>
        <a:cs typeface="+mj-cs"/>
        <a:sym typeface="Arial"/>
      </a:defRPr>
    </a:lvl8pPr>
    <a:lvl9pPr indent="1828800" latinLnBrk="0">
      <a:defRPr sz="1400">
        <a:latin typeface="+mj-lt"/>
        <a:ea typeface="+mj-ea"/>
        <a:cs typeface="+mj-cs"/>
        <a:sym typeface="Arial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0"/>
          <p:cNvSpPr/>
          <p:nvPr/>
        </p:nvSpPr>
        <p:spPr>
          <a:xfrm rot="5400000">
            <a:off x="7500300" y="504"/>
            <a:ext cx="1643701" cy="16437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>
              <a:alpha val="303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grpSp>
        <p:nvGrpSpPr>
          <p:cNvPr id="16" name="Shape 11"/>
          <p:cNvGrpSpPr/>
          <p:nvPr/>
        </p:nvGrpSpPr>
        <p:grpSpPr>
          <a:xfrm>
            <a:off x="-1" y="490"/>
            <a:ext cx="5153707" cy="5134399"/>
            <a:chOff x="0" y="0"/>
            <a:chExt cx="5153705" cy="5134398"/>
          </a:xfrm>
        </p:grpSpPr>
        <p:sp>
          <p:nvSpPr>
            <p:cNvPr id="12" name="Shape 12"/>
            <p:cNvSpPr/>
            <p:nvPr/>
          </p:nvSpPr>
          <p:spPr>
            <a:xfrm rot="16200000">
              <a:off x="9730" y="-9576"/>
              <a:ext cx="5134250" cy="5153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303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3" name="Shape 13"/>
            <p:cNvSpPr/>
            <p:nvPr/>
          </p:nvSpPr>
          <p:spPr>
            <a:xfrm rot="16200000">
              <a:off x="7343" y="1134430"/>
              <a:ext cx="3982213" cy="39969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2695"/>
                  </a:moveTo>
                  <a:lnTo>
                    <a:pt x="12695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303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4" name="Shape 14"/>
            <p:cNvSpPr/>
            <p:nvPr/>
          </p:nvSpPr>
          <p:spPr>
            <a:xfrm rot="16200000">
              <a:off x="5785" y="-4290"/>
              <a:ext cx="2291522" cy="23001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5" name="Shape 15"/>
            <p:cNvSpPr/>
            <p:nvPr/>
          </p:nvSpPr>
          <p:spPr>
            <a:xfrm flipH="1">
              <a:off x="652821" y="587836"/>
              <a:ext cx="2300101" cy="22915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82C7A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</p:grpSp>
      <p:sp>
        <p:nvSpPr>
          <p:cNvPr id="17" name="Title Text"/>
          <p:cNvSpPr txBox="1"/>
          <p:nvPr>
            <p:ph type="title"/>
          </p:nvPr>
        </p:nvSpPr>
        <p:spPr>
          <a:xfrm>
            <a:off x="3537149" y="1578399"/>
            <a:ext cx="5017501" cy="1578902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sz="4000"/>
            </a:lvl1pPr>
          </a:lstStyle>
          <a:p>
            <a:pPr/>
            <a:r>
              <a:t>Title Text</a:t>
            </a:r>
          </a:p>
        </p:txBody>
      </p:sp>
      <p:sp>
        <p:nvSpPr>
          <p:cNvPr id="18" name="Body Level One…"/>
          <p:cNvSpPr txBox="1"/>
          <p:nvPr>
            <p:ph type="body" sz="quarter" idx="1"/>
          </p:nvPr>
        </p:nvSpPr>
        <p:spPr>
          <a:xfrm>
            <a:off x="5083950" y="3924925"/>
            <a:ext cx="3470701" cy="5061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311150" indent="-165100">
              <a:lnSpc>
                <a:spcPct val="100000"/>
              </a:lnSpc>
              <a:buClrTx/>
              <a:buSzTx/>
              <a:buFontTx/>
              <a:buNone/>
            </a:lvl1pPr>
            <a:lvl2pPr marL="311150" indent="304800">
              <a:lnSpc>
                <a:spcPct val="100000"/>
              </a:lnSpc>
              <a:buClrTx/>
              <a:buSzTx/>
              <a:buFontTx/>
              <a:buNone/>
            </a:lvl2pPr>
            <a:lvl3pPr marL="311150" indent="762000">
              <a:lnSpc>
                <a:spcPct val="100000"/>
              </a:lnSpc>
              <a:buClrTx/>
              <a:buSzTx/>
              <a:buFontTx/>
              <a:buNone/>
            </a:lvl3pPr>
            <a:lvl4pPr marL="311150" indent="1219200">
              <a:lnSpc>
                <a:spcPct val="100000"/>
              </a:lnSpc>
              <a:buClrTx/>
              <a:buSzTx/>
              <a:buFontTx/>
              <a:buNone/>
            </a:lvl4pPr>
            <a:lvl5pPr marL="311150" indent="1676400">
              <a:lnSpc>
                <a:spcPct val="100000"/>
              </a:lnSpc>
              <a:buClrTx/>
              <a:buSzTx/>
              <a:buFont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0" name="Shape 106"/>
          <p:cNvGrpSpPr/>
          <p:nvPr/>
        </p:nvGrpSpPr>
        <p:grpSpPr>
          <a:xfrm>
            <a:off x="4406399" y="-1"/>
            <a:ext cx="4737602" cy="5143067"/>
            <a:chOff x="0" y="0"/>
            <a:chExt cx="4737600" cy="5143065"/>
          </a:xfrm>
        </p:grpSpPr>
        <p:sp>
          <p:nvSpPr>
            <p:cNvPr id="152" name="Shape 107"/>
            <p:cNvSpPr/>
            <p:nvPr/>
          </p:nvSpPr>
          <p:spPr>
            <a:xfrm rot="5400000">
              <a:off x="1799" y="-1801"/>
              <a:ext cx="4734001" cy="47376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685"/>
                  </a:moveTo>
                  <a:lnTo>
                    <a:pt x="10685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346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53" name="Shape 108"/>
            <p:cNvSpPr/>
            <p:nvPr/>
          </p:nvSpPr>
          <p:spPr>
            <a:xfrm rot="5400000">
              <a:off x="434724" y="5700"/>
              <a:ext cx="4298101" cy="4286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346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54" name="Shape 109"/>
            <p:cNvSpPr/>
            <p:nvPr/>
          </p:nvSpPr>
          <p:spPr>
            <a:xfrm rot="16200000">
              <a:off x="1211998" y="1236468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55" name="Shape 110"/>
            <p:cNvSpPr/>
            <p:nvPr/>
          </p:nvSpPr>
          <p:spPr>
            <a:xfrm flipH="1">
              <a:off x="1443456" y="1443956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56" name="Shape 111"/>
            <p:cNvSpPr/>
            <p:nvPr/>
          </p:nvSpPr>
          <p:spPr>
            <a:xfrm rot="16200000">
              <a:off x="1580680" y="2469465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57" name="Shape 112"/>
            <p:cNvSpPr/>
            <p:nvPr/>
          </p:nvSpPr>
          <p:spPr>
            <a:xfrm flipH="1">
              <a:off x="1815714" y="2676953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58" name="Shape 113"/>
            <p:cNvSpPr/>
            <p:nvPr/>
          </p:nvSpPr>
          <p:spPr>
            <a:xfrm rot="16200000">
              <a:off x="2268940" y="1862018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59" name="Shape 114"/>
            <p:cNvSpPr/>
            <p:nvPr/>
          </p:nvSpPr>
          <p:spPr>
            <a:xfrm flipH="1">
              <a:off x="2501698" y="2069505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82C7A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60" name="Shape 115"/>
            <p:cNvSpPr/>
            <p:nvPr/>
          </p:nvSpPr>
          <p:spPr>
            <a:xfrm rot="16200000">
              <a:off x="2454740" y="2477810"/>
              <a:ext cx="808802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61" name="Shape 116"/>
            <p:cNvSpPr/>
            <p:nvPr/>
          </p:nvSpPr>
          <p:spPr>
            <a:xfrm flipH="1">
              <a:off x="3558865" y="2692963"/>
              <a:ext cx="808802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62" name="Shape 117"/>
            <p:cNvSpPr/>
            <p:nvPr/>
          </p:nvSpPr>
          <p:spPr>
            <a:xfrm flipH="1">
              <a:off x="3738682" y="3308755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63" name="Shape 118"/>
            <p:cNvSpPr/>
            <p:nvPr/>
          </p:nvSpPr>
          <p:spPr>
            <a:xfrm rot="16200000">
              <a:off x="2641198" y="3095015"/>
              <a:ext cx="808802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64" name="Shape 119"/>
            <p:cNvSpPr/>
            <p:nvPr/>
          </p:nvSpPr>
          <p:spPr>
            <a:xfrm flipH="1">
              <a:off x="2870248" y="3302502"/>
              <a:ext cx="808802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65" name="Shape 120"/>
            <p:cNvSpPr/>
            <p:nvPr/>
          </p:nvSpPr>
          <p:spPr>
            <a:xfrm rot="16200000">
              <a:off x="2821013" y="3710807"/>
              <a:ext cx="808802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66" name="Shape 121"/>
            <p:cNvSpPr/>
            <p:nvPr/>
          </p:nvSpPr>
          <p:spPr>
            <a:xfrm flipH="1">
              <a:off x="3056047" y="3918294"/>
              <a:ext cx="808802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67" name="Shape 122"/>
            <p:cNvSpPr/>
            <p:nvPr/>
          </p:nvSpPr>
          <p:spPr>
            <a:xfrm rot="16200000">
              <a:off x="3696091" y="3718473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68" name="Shape 123"/>
            <p:cNvSpPr/>
            <p:nvPr/>
          </p:nvSpPr>
          <p:spPr>
            <a:xfrm flipH="1">
              <a:off x="3928133" y="3925960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69" name="Shape 124"/>
            <p:cNvSpPr/>
            <p:nvPr/>
          </p:nvSpPr>
          <p:spPr>
            <a:xfrm rot="16200000">
              <a:off x="3881890" y="4334265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</p:grpSp>
      <p:sp>
        <p:nvSpPr>
          <p:cNvPr id="171" name="Title Text"/>
          <p:cNvSpPr txBox="1"/>
          <p:nvPr>
            <p:ph type="title"/>
          </p:nvPr>
        </p:nvSpPr>
        <p:spPr>
          <a:xfrm>
            <a:off x="823850" y="1284674"/>
            <a:ext cx="4776000" cy="13008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sz="8000"/>
            </a:lvl1pPr>
          </a:lstStyle>
          <a:p>
            <a:pPr/>
            <a:r>
              <a:t>Title Text</a:t>
            </a:r>
          </a:p>
        </p:txBody>
      </p:sp>
      <p:sp>
        <p:nvSpPr>
          <p:cNvPr id="172" name="Body Level One…"/>
          <p:cNvSpPr txBox="1"/>
          <p:nvPr>
            <p:ph type="body" sz="quarter" idx="1"/>
          </p:nvPr>
        </p:nvSpPr>
        <p:spPr>
          <a:xfrm>
            <a:off x="823850" y="2643123"/>
            <a:ext cx="4776000" cy="12189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Shape 20"/>
          <p:cNvGrpSpPr/>
          <p:nvPr/>
        </p:nvGrpSpPr>
        <p:grpSpPr>
          <a:xfrm>
            <a:off x="4406399" y="-1"/>
            <a:ext cx="4737602" cy="5143067"/>
            <a:chOff x="0" y="0"/>
            <a:chExt cx="4737600" cy="5143065"/>
          </a:xfrm>
        </p:grpSpPr>
        <p:sp>
          <p:nvSpPr>
            <p:cNvPr id="26" name="Shape 21"/>
            <p:cNvSpPr/>
            <p:nvPr/>
          </p:nvSpPr>
          <p:spPr>
            <a:xfrm rot="5400000">
              <a:off x="1799" y="-1801"/>
              <a:ext cx="4734001" cy="47376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685"/>
                  </a:moveTo>
                  <a:lnTo>
                    <a:pt x="10685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346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7" name="Shape 22"/>
            <p:cNvSpPr/>
            <p:nvPr/>
          </p:nvSpPr>
          <p:spPr>
            <a:xfrm rot="5400000">
              <a:off x="434724" y="5700"/>
              <a:ext cx="4298101" cy="4286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346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8" name="Shape 23"/>
            <p:cNvSpPr/>
            <p:nvPr/>
          </p:nvSpPr>
          <p:spPr>
            <a:xfrm rot="16200000">
              <a:off x="1211998" y="1236468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9" name="Shape 24"/>
            <p:cNvSpPr/>
            <p:nvPr/>
          </p:nvSpPr>
          <p:spPr>
            <a:xfrm flipH="1">
              <a:off x="1443456" y="1443956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0" name="Shape 25"/>
            <p:cNvSpPr/>
            <p:nvPr/>
          </p:nvSpPr>
          <p:spPr>
            <a:xfrm rot="16200000">
              <a:off x="1580680" y="2469465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1" name="Shape 26"/>
            <p:cNvSpPr/>
            <p:nvPr/>
          </p:nvSpPr>
          <p:spPr>
            <a:xfrm flipH="1">
              <a:off x="1815714" y="2676953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2" name="Shape 27"/>
            <p:cNvSpPr/>
            <p:nvPr/>
          </p:nvSpPr>
          <p:spPr>
            <a:xfrm rot="16200000">
              <a:off x="2268940" y="1862018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3" name="Shape 28"/>
            <p:cNvSpPr/>
            <p:nvPr/>
          </p:nvSpPr>
          <p:spPr>
            <a:xfrm flipH="1">
              <a:off x="2501698" y="2069505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82C7A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4" name="Shape 29"/>
            <p:cNvSpPr/>
            <p:nvPr/>
          </p:nvSpPr>
          <p:spPr>
            <a:xfrm rot="16200000">
              <a:off x="2454740" y="2477810"/>
              <a:ext cx="808802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5" name="Shape 30"/>
            <p:cNvSpPr/>
            <p:nvPr/>
          </p:nvSpPr>
          <p:spPr>
            <a:xfrm flipH="1">
              <a:off x="3558865" y="2692963"/>
              <a:ext cx="808802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6" name="Shape 31"/>
            <p:cNvSpPr/>
            <p:nvPr/>
          </p:nvSpPr>
          <p:spPr>
            <a:xfrm flipH="1">
              <a:off x="3738682" y="3308755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7" name="Shape 32"/>
            <p:cNvSpPr/>
            <p:nvPr/>
          </p:nvSpPr>
          <p:spPr>
            <a:xfrm rot="16200000">
              <a:off x="2641198" y="3095015"/>
              <a:ext cx="808802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8" name="Shape 33"/>
            <p:cNvSpPr/>
            <p:nvPr/>
          </p:nvSpPr>
          <p:spPr>
            <a:xfrm flipH="1">
              <a:off x="2870248" y="3302502"/>
              <a:ext cx="808802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9" name="Shape 34"/>
            <p:cNvSpPr/>
            <p:nvPr/>
          </p:nvSpPr>
          <p:spPr>
            <a:xfrm rot="16200000">
              <a:off x="2821013" y="3710807"/>
              <a:ext cx="808802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40" name="Shape 35"/>
            <p:cNvSpPr/>
            <p:nvPr/>
          </p:nvSpPr>
          <p:spPr>
            <a:xfrm flipH="1">
              <a:off x="3056047" y="3918294"/>
              <a:ext cx="808802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41" name="Shape 36"/>
            <p:cNvSpPr/>
            <p:nvPr/>
          </p:nvSpPr>
          <p:spPr>
            <a:xfrm rot="16200000">
              <a:off x="3696091" y="3718473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42" name="Shape 37"/>
            <p:cNvSpPr/>
            <p:nvPr/>
          </p:nvSpPr>
          <p:spPr>
            <a:xfrm flipH="1">
              <a:off x="3928133" y="3925960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43" name="Shape 38"/>
            <p:cNvSpPr/>
            <p:nvPr/>
          </p:nvSpPr>
          <p:spPr>
            <a:xfrm rot="16200000">
              <a:off x="3881890" y="4334265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</p:grpSp>
      <p:sp>
        <p:nvSpPr>
          <p:cNvPr id="45" name="Title Text"/>
          <p:cNvSpPr txBox="1"/>
          <p:nvPr>
            <p:ph type="title"/>
          </p:nvPr>
        </p:nvSpPr>
        <p:spPr>
          <a:xfrm>
            <a:off x="823850" y="2053000"/>
            <a:ext cx="4587000" cy="1148701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Shape 42"/>
          <p:cNvGrpSpPr/>
          <p:nvPr/>
        </p:nvGrpSpPr>
        <p:grpSpPr>
          <a:xfrm>
            <a:off x="0" y="381000"/>
            <a:ext cx="1037851" cy="1016289"/>
            <a:chOff x="0" y="0"/>
            <a:chExt cx="1037849" cy="1016288"/>
          </a:xfrm>
        </p:grpSpPr>
        <p:sp>
          <p:nvSpPr>
            <p:cNvPr id="53" name="Shape 43"/>
            <p:cNvSpPr/>
            <p:nvPr/>
          </p:nvSpPr>
          <p:spPr>
            <a:xfrm rot="16200000">
              <a:off x="0" y="-1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54" name="Shape 44"/>
            <p:cNvSpPr/>
            <p:nvPr/>
          </p:nvSpPr>
          <p:spPr>
            <a:xfrm flipH="1">
              <a:off x="229050" y="207487"/>
              <a:ext cx="808801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82C7A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</p:grpSp>
      <p:sp>
        <p:nvSpPr>
          <p:cNvPr id="56" name="Title Text"/>
          <p:cNvSpPr txBox="1"/>
          <p:nvPr>
            <p:ph type="title"/>
          </p:nvPr>
        </p:nvSpPr>
        <p:spPr>
          <a:xfrm>
            <a:off x="1297499" y="393749"/>
            <a:ext cx="7038901" cy="914102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sz="2400"/>
            </a:lvl1pPr>
          </a:lstStyle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xfrm>
            <a:off x="1297499" y="1567549"/>
            <a:ext cx="7038901" cy="29112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Shape 49"/>
          <p:cNvGrpSpPr/>
          <p:nvPr/>
        </p:nvGrpSpPr>
        <p:grpSpPr>
          <a:xfrm>
            <a:off x="0" y="381000"/>
            <a:ext cx="1037851" cy="1016289"/>
            <a:chOff x="0" y="0"/>
            <a:chExt cx="1037849" cy="1016288"/>
          </a:xfrm>
        </p:grpSpPr>
        <p:sp>
          <p:nvSpPr>
            <p:cNvPr id="65" name="Shape 50"/>
            <p:cNvSpPr/>
            <p:nvPr/>
          </p:nvSpPr>
          <p:spPr>
            <a:xfrm rot="16200000">
              <a:off x="0" y="-1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66" name="Shape 51"/>
            <p:cNvSpPr/>
            <p:nvPr/>
          </p:nvSpPr>
          <p:spPr>
            <a:xfrm flipH="1">
              <a:off x="229050" y="207487"/>
              <a:ext cx="808801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82C7A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</p:grpSp>
      <p:sp>
        <p:nvSpPr>
          <p:cNvPr id="68" name="Title Text"/>
          <p:cNvSpPr txBox="1"/>
          <p:nvPr>
            <p:ph type="title"/>
          </p:nvPr>
        </p:nvSpPr>
        <p:spPr>
          <a:xfrm>
            <a:off x="1297499" y="393749"/>
            <a:ext cx="7038901" cy="914102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sz="2400"/>
            </a:lvl1pPr>
          </a:lstStyle>
          <a:p>
            <a:pPr/>
            <a:r>
              <a:t>Title Text</a:t>
            </a:r>
          </a:p>
        </p:txBody>
      </p:sp>
      <p:sp>
        <p:nvSpPr>
          <p:cNvPr id="69" name="Body Level One…"/>
          <p:cNvSpPr txBox="1"/>
          <p:nvPr>
            <p:ph type="body" sz="half" idx="1"/>
          </p:nvPr>
        </p:nvSpPr>
        <p:spPr>
          <a:xfrm>
            <a:off x="1297499" y="1567549"/>
            <a:ext cx="3403201" cy="29112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0" name="Shape 54"/>
          <p:cNvSpPr txBox="1"/>
          <p:nvPr>
            <p:ph type="body" sz="half" idx="13"/>
          </p:nvPr>
        </p:nvSpPr>
        <p:spPr>
          <a:xfrm>
            <a:off x="4933220" y="1567549"/>
            <a:ext cx="3403201" cy="29112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</a:p>
        </p:txBody>
      </p:sp>
      <p:sp>
        <p:nvSpPr>
          <p:cNvPr id="7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Shape 57"/>
          <p:cNvGrpSpPr/>
          <p:nvPr/>
        </p:nvGrpSpPr>
        <p:grpSpPr>
          <a:xfrm>
            <a:off x="0" y="381000"/>
            <a:ext cx="1037851" cy="1016289"/>
            <a:chOff x="0" y="0"/>
            <a:chExt cx="1037849" cy="1016288"/>
          </a:xfrm>
        </p:grpSpPr>
        <p:sp>
          <p:nvSpPr>
            <p:cNvPr id="78" name="Shape 58"/>
            <p:cNvSpPr/>
            <p:nvPr/>
          </p:nvSpPr>
          <p:spPr>
            <a:xfrm rot="16200000">
              <a:off x="0" y="-1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79" name="Shape 59"/>
            <p:cNvSpPr/>
            <p:nvPr/>
          </p:nvSpPr>
          <p:spPr>
            <a:xfrm flipH="1">
              <a:off x="229050" y="207487"/>
              <a:ext cx="808801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82C7A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</p:grpSp>
      <p:sp>
        <p:nvSpPr>
          <p:cNvPr id="81" name="Title Text"/>
          <p:cNvSpPr txBox="1"/>
          <p:nvPr>
            <p:ph type="title"/>
          </p:nvPr>
        </p:nvSpPr>
        <p:spPr>
          <a:xfrm>
            <a:off x="1297499" y="393749"/>
            <a:ext cx="7038901" cy="914102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sz="2400"/>
            </a:lvl1pPr>
          </a:lstStyle>
          <a:p>
            <a:pPr/>
            <a:r>
              <a:t>Title Text</a:t>
            </a:r>
          </a:p>
        </p:txBody>
      </p:sp>
      <p:sp>
        <p:nvSpPr>
          <p:cNvPr id="8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Shape 63"/>
          <p:cNvGrpSpPr/>
          <p:nvPr/>
        </p:nvGrpSpPr>
        <p:grpSpPr>
          <a:xfrm>
            <a:off x="0" y="381000"/>
            <a:ext cx="1037851" cy="1016289"/>
            <a:chOff x="0" y="0"/>
            <a:chExt cx="1037849" cy="1016288"/>
          </a:xfrm>
        </p:grpSpPr>
        <p:sp>
          <p:nvSpPr>
            <p:cNvPr id="89" name="Shape 64"/>
            <p:cNvSpPr/>
            <p:nvPr/>
          </p:nvSpPr>
          <p:spPr>
            <a:xfrm rot="16200000">
              <a:off x="0" y="-1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90" name="Shape 65"/>
            <p:cNvSpPr/>
            <p:nvPr/>
          </p:nvSpPr>
          <p:spPr>
            <a:xfrm flipH="1">
              <a:off x="229050" y="207487"/>
              <a:ext cx="808801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82C7A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</p:grpSp>
      <p:sp>
        <p:nvSpPr>
          <p:cNvPr id="92" name="Title Text"/>
          <p:cNvSpPr txBox="1"/>
          <p:nvPr>
            <p:ph type="title"/>
          </p:nvPr>
        </p:nvSpPr>
        <p:spPr>
          <a:xfrm>
            <a:off x="1297499" y="393749"/>
            <a:ext cx="3798901" cy="1493102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sz="2400"/>
            </a:lvl1pPr>
          </a:lstStyle>
          <a:p>
            <a:pPr/>
            <a:r>
              <a:t>Title Text</a:t>
            </a:r>
          </a:p>
        </p:txBody>
      </p:sp>
      <p:sp>
        <p:nvSpPr>
          <p:cNvPr id="93" name="Body Level One…"/>
          <p:cNvSpPr txBox="1"/>
          <p:nvPr>
            <p:ph type="body" sz="quarter" idx="1"/>
          </p:nvPr>
        </p:nvSpPr>
        <p:spPr>
          <a:xfrm>
            <a:off x="1297499" y="1972549"/>
            <a:ext cx="3798901" cy="24159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" name="Shape 70"/>
          <p:cNvGrpSpPr/>
          <p:nvPr/>
        </p:nvGrpSpPr>
        <p:grpSpPr>
          <a:xfrm>
            <a:off x="4406399" y="-1"/>
            <a:ext cx="4737602" cy="5143502"/>
            <a:chOff x="0" y="0"/>
            <a:chExt cx="4737600" cy="5143500"/>
          </a:xfrm>
        </p:grpSpPr>
        <p:sp>
          <p:nvSpPr>
            <p:cNvPr id="101" name="Shape 71"/>
            <p:cNvSpPr/>
            <p:nvPr/>
          </p:nvSpPr>
          <p:spPr>
            <a:xfrm rot="5400000">
              <a:off x="1499" y="-1501"/>
              <a:ext cx="4734601" cy="47376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685"/>
                  </a:moveTo>
                  <a:lnTo>
                    <a:pt x="10685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346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02" name="Shape 72"/>
            <p:cNvSpPr/>
            <p:nvPr/>
          </p:nvSpPr>
          <p:spPr>
            <a:xfrm rot="5400000">
              <a:off x="434424" y="5999"/>
              <a:ext cx="4298701" cy="42867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346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03" name="Shape 73"/>
            <p:cNvSpPr/>
            <p:nvPr/>
          </p:nvSpPr>
          <p:spPr>
            <a:xfrm rot="16200000">
              <a:off x="1211998" y="1236640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04" name="Shape 74"/>
            <p:cNvSpPr/>
            <p:nvPr/>
          </p:nvSpPr>
          <p:spPr>
            <a:xfrm flipH="1">
              <a:off x="1443456" y="1444077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05" name="Shape 75"/>
            <p:cNvSpPr/>
            <p:nvPr/>
          </p:nvSpPr>
          <p:spPr>
            <a:xfrm rot="16200000">
              <a:off x="1580680" y="2469742"/>
              <a:ext cx="808801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06" name="Shape 76"/>
            <p:cNvSpPr/>
            <p:nvPr/>
          </p:nvSpPr>
          <p:spPr>
            <a:xfrm flipH="1">
              <a:off x="1815714" y="2677179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07" name="Shape 77"/>
            <p:cNvSpPr/>
            <p:nvPr/>
          </p:nvSpPr>
          <p:spPr>
            <a:xfrm rot="16200000">
              <a:off x="2268940" y="1862243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08" name="Shape 78"/>
            <p:cNvSpPr/>
            <p:nvPr/>
          </p:nvSpPr>
          <p:spPr>
            <a:xfrm flipH="1">
              <a:off x="2501698" y="2069679"/>
              <a:ext cx="808801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82C7A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09" name="Shape 79"/>
            <p:cNvSpPr/>
            <p:nvPr/>
          </p:nvSpPr>
          <p:spPr>
            <a:xfrm rot="16200000">
              <a:off x="2454740" y="2478087"/>
              <a:ext cx="808802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10" name="Shape 80"/>
            <p:cNvSpPr/>
            <p:nvPr/>
          </p:nvSpPr>
          <p:spPr>
            <a:xfrm flipH="1">
              <a:off x="3558865" y="2693191"/>
              <a:ext cx="808802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11" name="Shape 81"/>
            <p:cNvSpPr/>
            <p:nvPr/>
          </p:nvSpPr>
          <p:spPr>
            <a:xfrm flipH="1">
              <a:off x="3738682" y="3309036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12" name="Shape 82"/>
            <p:cNvSpPr/>
            <p:nvPr/>
          </p:nvSpPr>
          <p:spPr>
            <a:xfrm rot="16200000">
              <a:off x="2641198" y="3095345"/>
              <a:ext cx="808802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13" name="Shape 83"/>
            <p:cNvSpPr/>
            <p:nvPr/>
          </p:nvSpPr>
          <p:spPr>
            <a:xfrm flipH="1">
              <a:off x="2870248" y="3302781"/>
              <a:ext cx="808802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14" name="Shape 84"/>
            <p:cNvSpPr/>
            <p:nvPr/>
          </p:nvSpPr>
          <p:spPr>
            <a:xfrm rot="16200000">
              <a:off x="2821013" y="3711189"/>
              <a:ext cx="808802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15" name="Shape 85"/>
            <p:cNvSpPr/>
            <p:nvPr/>
          </p:nvSpPr>
          <p:spPr>
            <a:xfrm flipH="1">
              <a:off x="3056047" y="3918625"/>
              <a:ext cx="808802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16" name="Shape 86"/>
            <p:cNvSpPr/>
            <p:nvPr/>
          </p:nvSpPr>
          <p:spPr>
            <a:xfrm rot="16200000">
              <a:off x="3696091" y="3718856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17" name="Shape 87"/>
            <p:cNvSpPr/>
            <p:nvPr/>
          </p:nvSpPr>
          <p:spPr>
            <a:xfrm flipH="1">
              <a:off x="3928133" y="3926292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18" name="Shape 88"/>
            <p:cNvSpPr/>
            <p:nvPr/>
          </p:nvSpPr>
          <p:spPr>
            <a:xfrm rot="16200000">
              <a:off x="3881890" y="4334700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</p:grpSp>
      <p:sp>
        <p:nvSpPr>
          <p:cNvPr id="120" name="Title Text"/>
          <p:cNvSpPr txBox="1"/>
          <p:nvPr>
            <p:ph type="title"/>
          </p:nvPr>
        </p:nvSpPr>
        <p:spPr>
          <a:xfrm>
            <a:off x="823850" y="866775"/>
            <a:ext cx="4587000" cy="3521101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12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" name="Shape 92"/>
          <p:cNvGrpSpPr/>
          <p:nvPr/>
        </p:nvGrpSpPr>
        <p:grpSpPr>
          <a:xfrm>
            <a:off x="0" y="381000"/>
            <a:ext cx="1037851" cy="1016289"/>
            <a:chOff x="0" y="0"/>
            <a:chExt cx="1037849" cy="1016288"/>
          </a:xfrm>
        </p:grpSpPr>
        <p:sp>
          <p:nvSpPr>
            <p:cNvPr id="128" name="Shape 93"/>
            <p:cNvSpPr/>
            <p:nvPr/>
          </p:nvSpPr>
          <p:spPr>
            <a:xfrm rot="16200000">
              <a:off x="0" y="-1"/>
              <a:ext cx="808801" cy="80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29" name="Shape 94"/>
            <p:cNvSpPr/>
            <p:nvPr/>
          </p:nvSpPr>
          <p:spPr>
            <a:xfrm flipH="1">
              <a:off x="229050" y="207487"/>
              <a:ext cx="808801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82C7A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</p:grpSp>
      <p:sp>
        <p:nvSpPr>
          <p:cNvPr id="131" name="Title Text"/>
          <p:cNvSpPr txBox="1"/>
          <p:nvPr>
            <p:ph type="title"/>
          </p:nvPr>
        </p:nvSpPr>
        <p:spPr>
          <a:xfrm>
            <a:off x="1297499" y="1658324"/>
            <a:ext cx="3036301" cy="17517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sz="2400"/>
            </a:lvl1pPr>
          </a:lstStyle>
          <a:p>
            <a:pPr/>
            <a:r>
              <a:t>Title Text</a:t>
            </a:r>
          </a:p>
        </p:txBody>
      </p:sp>
      <p:sp>
        <p:nvSpPr>
          <p:cNvPr id="132" name="Body Level One…"/>
          <p:cNvSpPr txBox="1"/>
          <p:nvPr>
            <p:ph type="body" sz="quarter" idx="1"/>
          </p:nvPr>
        </p:nvSpPr>
        <p:spPr>
          <a:xfrm>
            <a:off x="1297499" y="3537999"/>
            <a:ext cx="3036301" cy="5061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311150" indent="-165100">
              <a:lnSpc>
                <a:spcPct val="100000"/>
              </a:lnSpc>
              <a:buClrTx/>
              <a:buSzTx/>
              <a:buFontTx/>
              <a:buNone/>
            </a:lvl1pPr>
            <a:lvl2pPr marL="311150" indent="304800">
              <a:lnSpc>
                <a:spcPct val="100000"/>
              </a:lnSpc>
              <a:buClrTx/>
              <a:buSzTx/>
              <a:buFontTx/>
              <a:buNone/>
            </a:lvl2pPr>
            <a:lvl3pPr marL="311150" indent="762000">
              <a:lnSpc>
                <a:spcPct val="100000"/>
              </a:lnSpc>
              <a:buClrTx/>
              <a:buSzTx/>
              <a:buFontTx/>
              <a:buNone/>
            </a:lvl3pPr>
            <a:lvl4pPr marL="311150" indent="1219200">
              <a:lnSpc>
                <a:spcPct val="100000"/>
              </a:lnSpc>
              <a:buClrTx/>
              <a:buSzTx/>
              <a:buFontTx/>
              <a:buNone/>
            </a:lvl4pPr>
            <a:lvl5pPr marL="311150" indent="1676400">
              <a:lnSpc>
                <a:spcPct val="100000"/>
              </a:lnSpc>
              <a:buClrTx/>
              <a:buSzTx/>
              <a:buFont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3" name="Shape 97"/>
          <p:cNvSpPr txBox="1"/>
          <p:nvPr>
            <p:ph type="body" sz="quarter" idx="13"/>
          </p:nvPr>
        </p:nvSpPr>
        <p:spPr>
          <a:xfrm>
            <a:off x="4648200" y="1696599"/>
            <a:ext cx="3676800" cy="23475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</a:p>
        </p:txBody>
      </p:sp>
      <p:sp>
        <p:nvSpPr>
          <p:cNvPr id="13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" name="Shape 100"/>
          <p:cNvGrpSpPr/>
          <p:nvPr/>
        </p:nvGrpSpPr>
        <p:grpSpPr>
          <a:xfrm>
            <a:off x="-1" y="4128572"/>
            <a:ext cx="698927" cy="684658"/>
            <a:chOff x="0" y="0"/>
            <a:chExt cx="698925" cy="684656"/>
          </a:xfrm>
        </p:grpSpPr>
        <p:sp>
          <p:nvSpPr>
            <p:cNvPr id="141" name="Shape 101"/>
            <p:cNvSpPr/>
            <p:nvPr/>
          </p:nvSpPr>
          <p:spPr>
            <a:xfrm rot="16200000">
              <a:off x="-1" y="0"/>
              <a:ext cx="544801" cy="544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962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42" name="Shape 102"/>
            <p:cNvSpPr/>
            <p:nvPr/>
          </p:nvSpPr>
          <p:spPr>
            <a:xfrm flipH="1">
              <a:off x="154125" y="139856"/>
              <a:ext cx="544801" cy="544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962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</p:grpSp>
      <p:sp>
        <p:nvSpPr>
          <p:cNvPr id="144" name="Body Level One…"/>
          <p:cNvSpPr txBox="1"/>
          <p:nvPr>
            <p:ph type="body" sz="quarter" idx="1"/>
          </p:nvPr>
        </p:nvSpPr>
        <p:spPr>
          <a:xfrm>
            <a:off x="812725" y="4305375"/>
            <a:ext cx="6936000" cy="523801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>
            <a:lvl1pPr marL="228600" indent="0">
              <a:lnSpc>
                <a:spcPct val="100000"/>
              </a:lnSpc>
              <a:buClrTx/>
              <a:buSzTx/>
              <a:buFontTx/>
              <a:buNone/>
            </a:lvl1pPr>
            <a:lvl2pPr>
              <a:lnSpc>
                <a:spcPct val="100000"/>
              </a:lnSpc>
              <a:buClrTx/>
              <a:buFontTx/>
            </a:lvl2pPr>
            <a:lvl3pPr>
              <a:lnSpc>
                <a:spcPct val="100000"/>
              </a:lnSpc>
              <a:buClrTx/>
              <a:buFontTx/>
            </a:lvl3pPr>
            <a:lvl4pPr>
              <a:lnSpc>
                <a:spcPct val="100000"/>
              </a:lnSpc>
              <a:buClrTx/>
              <a:buFontTx/>
            </a:lvl4pPr>
            <a:lvl5pPr>
              <a:lnSpc>
                <a:spcPct val="100000"/>
              </a:lnSpc>
              <a:buClrTx/>
              <a:buFontTx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457200" y="205978"/>
            <a:ext cx="8229600" cy="9941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/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457200" y="1200150"/>
            <a:ext cx="8229600" cy="3943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8684345" y="4692391"/>
            <a:ext cx="336814" cy="335251"/>
          </a:xfrm>
          <a:prstGeom prst="rect">
            <a:avLst/>
          </a:prstGeom>
          <a:ln w="12700">
            <a:miter lim="400000"/>
          </a:ln>
        </p:spPr>
        <p:txBody>
          <a:bodyPr wrap="none" lIns="91424" tIns="91424" rIns="91424" bIns="91424" anchor="ctr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FFFFFF"/>
          </a:solidFill>
          <a:uFillTx/>
          <a:latin typeface="Montserrat"/>
          <a:ea typeface="Montserrat"/>
          <a:cs typeface="Montserrat"/>
          <a:sym typeface="Montserrat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FFFFFF"/>
          </a:solidFill>
          <a:uFillTx/>
          <a:latin typeface="Montserrat"/>
          <a:ea typeface="Montserrat"/>
          <a:cs typeface="Montserrat"/>
          <a:sym typeface="Montserrat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FFFFFF"/>
          </a:solidFill>
          <a:uFillTx/>
          <a:latin typeface="Montserrat"/>
          <a:ea typeface="Montserrat"/>
          <a:cs typeface="Montserrat"/>
          <a:sym typeface="Montserrat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FFFFFF"/>
          </a:solidFill>
          <a:uFillTx/>
          <a:latin typeface="Montserrat"/>
          <a:ea typeface="Montserrat"/>
          <a:cs typeface="Montserrat"/>
          <a:sym typeface="Montserrat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FFFFFF"/>
          </a:solidFill>
          <a:uFillTx/>
          <a:latin typeface="Montserrat"/>
          <a:ea typeface="Montserrat"/>
          <a:cs typeface="Montserrat"/>
          <a:sym typeface="Montserrat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FFFFFF"/>
          </a:solidFill>
          <a:uFillTx/>
          <a:latin typeface="Montserrat"/>
          <a:ea typeface="Montserrat"/>
          <a:cs typeface="Montserrat"/>
          <a:sym typeface="Montserrat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FFFFFF"/>
          </a:solidFill>
          <a:uFillTx/>
          <a:latin typeface="Montserrat"/>
          <a:ea typeface="Montserrat"/>
          <a:cs typeface="Montserrat"/>
          <a:sym typeface="Montserrat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FFFFFF"/>
          </a:solidFill>
          <a:uFillTx/>
          <a:latin typeface="Montserrat"/>
          <a:ea typeface="Montserrat"/>
          <a:cs typeface="Montserrat"/>
          <a:sym typeface="Montserrat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FFFFFF"/>
          </a:solidFill>
          <a:uFillTx/>
          <a:latin typeface="Montserrat"/>
          <a:ea typeface="Montserrat"/>
          <a:cs typeface="Montserrat"/>
          <a:sym typeface="Montserrat"/>
        </a:defRPr>
      </a:lvl9pPr>
    </p:titleStyle>
    <p:bodyStyle>
      <a:lvl1pPr marL="457200" marR="0" indent="-311150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300"/>
        <a:buFont typeface="Helvetica"/>
        <a:buChar char="●"/>
        <a:tabLst/>
        <a:defRPr b="0" baseline="0" cap="none" i="0" spc="0" strike="noStrike" sz="1300" u="none">
          <a:ln>
            <a:noFill/>
          </a:ln>
          <a:solidFill>
            <a:srgbClr val="FFFFFF"/>
          </a:solidFill>
          <a:uFillTx/>
          <a:latin typeface="Lato"/>
          <a:ea typeface="Lato"/>
          <a:cs typeface="Lato"/>
          <a:sym typeface="Lato"/>
        </a:defRPr>
      </a:lvl1pPr>
      <a:lvl2pPr marL="968663" marR="0" indent="-352713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300"/>
        <a:buFont typeface="Helvetica"/>
        <a:buChar char="○"/>
        <a:tabLst/>
        <a:defRPr b="0" baseline="0" cap="none" i="0" spc="0" strike="noStrike" sz="1300" u="none">
          <a:ln>
            <a:noFill/>
          </a:ln>
          <a:solidFill>
            <a:srgbClr val="FFFFFF"/>
          </a:solidFill>
          <a:uFillTx/>
          <a:latin typeface="Lato"/>
          <a:ea typeface="Lato"/>
          <a:cs typeface="Lato"/>
          <a:sym typeface="Lato"/>
        </a:defRPr>
      </a:lvl2pPr>
      <a:lvl3pPr marL="1425863" marR="0" indent="-352713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300"/>
        <a:buFont typeface="Helvetica"/>
        <a:buChar char="■"/>
        <a:tabLst/>
        <a:defRPr b="0" baseline="0" cap="none" i="0" spc="0" strike="noStrike" sz="1300" u="none">
          <a:ln>
            <a:noFill/>
          </a:ln>
          <a:solidFill>
            <a:srgbClr val="FFFFFF"/>
          </a:solidFill>
          <a:uFillTx/>
          <a:latin typeface="Lato"/>
          <a:ea typeface="Lato"/>
          <a:cs typeface="Lato"/>
          <a:sym typeface="Lato"/>
        </a:defRPr>
      </a:lvl3pPr>
      <a:lvl4pPr marL="1883063" marR="0" indent="-352713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300"/>
        <a:buFont typeface="Helvetica"/>
        <a:buChar char="●"/>
        <a:tabLst/>
        <a:defRPr b="0" baseline="0" cap="none" i="0" spc="0" strike="noStrike" sz="1300" u="none">
          <a:ln>
            <a:noFill/>
          </a:ln>
          <a:solidFill>
            <a:srgbClr val="FFFFFF"/>
          </a:solidFill>
          <a:uFillTx/>
          <a:latin typeface="Lato"/>
          <a:ea typeface="Lato"/>
          <a:cs typeface="Lato"/>
          <a:sym typeface="Lato"/>
        </a:defRPr>
      </a:lvl4pPr>
      <a:lvl5pPr marL="2340263" marR="0" indent="-352713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300"/>
        <a:buFont typeface="Helvetica"/>
        <a:buChar char="○"/>
        <a:tabLst/>
        <a:defRPr b="0" baseline="0" cap="none" i="0" spc="0" strike="noStrike" sz="1300" u="none">
          <a:ln>
            <a:noFill/>
          </a:ln>
          <a:solidFill>
            <a:srgbClr val="FFFFFF"/>
          </a:solidFill>
          <a:uFillTx/>
          <a:latin typeface="Lato"/>
          <a:ea typeface="Lato"/>
          <a:cs typeface="Lato"/>
          <a:sym typeface="Lato"/>
        </a:defRPr>
      </a:lvl5pPr>
      <a:lvl6pPr marL="2797463" marR="0" indent="-352713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300"/>
        <a:buFont typeface="Helvetica"/>
        <a:buChar char="■"/>
        <a:tabLst/>
        <a:defRPr b="0" baseline="0" cap="none" i="0" spc="0" strike="noStrike" sz="1300" u="none">
          <a:ln>
            <a:noFill/>
          </a:ln>
          <a:solidFill>
            <a:srgbClr val="FFFFFF"/>
          </a:solidFill>
          <a:uFillTx/>
          <a:latin typeface="Lato"/>
          <a:ea typeface="Lato"/>
          <a:cs typeface="Lato"/>
          <a:sym typeface="Lato"/>
        </a:defRPr>
      </a:lvl6pPr>
      <a:lvl7pPr marL="3254663" marR="0" indent="-352713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300"/>
        <a:buFont typeface="Helvetica"/>
        <a:buChar char="●"/>
        <a:tabLst/>
        <a:defRPr b="0" baseline="0" cap="none" i="0" spc="0" strike="noStrike" sz="1300" u="none">
          <a:ln>
            <a:noFill/>
          </a:ln>
          <a:solidFill>
            <a:srgbClr val="FFFFFF"/>
          </a:solidFill>
          <a:uFillTx/>
          <a:latin typeface="Lato"/>
          <a:ea typeface="Lato"/>
          <a:cs typeface="Lato"/>
          <a:sym typeface="Lato"/>
        </a:defRPr>
      </a:lvl7pPr>
      <a:lvl8pPr marL="3711863" marR="0" indent="-352713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300"/>
        <a:buFont typeface="Helvetica"/>
        <a:buChar char="○"/>
        <a:tabLst/>
        <a:defRPr b="0" baseline="0" cap="none" i="0" spc="0" strike="noStrike" sz="1300" u="none">
          <a:ln>
            <a:noFill/>
          </a:ln>
          <a:solidFill>
            <a:srgbClr val="FFFFFF"/>
          </a:solidFill>
          <a:uFillTx/>
          <a:latin typeface="Lato"/>
          <a:ea typeface="Lato"/>
          <a:cs typeface="Lato"/>
          <a:sym typeface="Lato"/>
        </a:defRPr>
      </a:lvl8pPr>
      <a:lvl9pPr marL="4169063" marR="0" indent="-352713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300"/>
        <a:buFont typeface="Helvetica"/>
        <a:buChar char="■"/>
        <a:tabLst/>
        <a:defRPr b="0" baseline="0" cap="none" i="0" spc="0" strike="noStrike" sz="1300" u="none">
          <a:ln>
            <a:noFill/>
          </a:ln>
          <a:solidFill>
            <a:srgbClr val="FFFFFF"/>
          </a:solidFill>
          <a:uFillTx/>
          <a:latin typeface="Lato"/>
          <a:ea typeface="Lato"/>
          <a:cs typeface="Lato"/>
          <a:sym typeface="Lato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34"/>
          <p:cNvSpPr txBox="1"/>
          <p:nvPr>
            <p:ph type="ctrTitle"/>
          </p:nvPr>
        </p:nvSpPr>
        <p:spPr>
          <a:xfrm>
            <a:off x="311699" y="744574"/>
            <a:ext cx="8520602" cy="969901"/>
          </a:xfrm>
          <a:prstGeom prst="rect">
            <a:avLst/>
          </a:prstGeom>
        </p:spPr>
        <p:txBody>
          <a:bodyPr/>
          <a:lstStyle/>
          <a:p>
            <a:pPr/>
            <a:r>
              <a:t>ENSE 470, Milestone 4</a:t>
            </a:r>
          </a:p>
        </p:txBody>
      </p:sp>
      <p:sp>
        <p:nvSpPr>
          <p:cNvPr id="190" name="Shape 135"/>
          <p:cNvSpPr txBox="1"/>
          <p:nvPr>
            <p:ph type="subTitle" idx="1"/>
          </p:nvPr>
        </p:nvSpPr>
        <p:spPr>
          <a:xfrm>
            <a:off x="311699" y="1714474"/>
            <a:ext cx="8520602" cy="3184202"/>
          </a:xfrm>
          <a:prstGeom prst="rect">
            <a:avLst/>
          </a:prstGeom>
        </p:spPr>
        <p:txBody>
          <a:bodyPr/>
          <a:lstStyle/>
          <a:p>
            <a:pPr marL="0" indent="0"/>
            <a:r>
              <a:t>Tiger Vikings</a:t>
            </a:r>
          </a:p>
          <a:p>
            <a:pPr marL="0" indent="0"/>
            <a:r>
              <a:t>Samuel Iregbu</a:t>
            </a:r>
          </a:p>
          <a:p>
            <a:pPr marL="0" indent="0"/>
            <a:r>
              <a:t>Christian Anwanaodung</a:t>
            </a:r>
          </a:p>
          <a:p>
            <a:pPr marL="0" indent="0"/>
            <a:r>
              <a:t>Jay Denesik</a:t>
            </a:r>
          </a:p>
          <a:p>
            <a:pPr marL="0" indent="0"/>
            <a:r>
              <a:t>Uys Kriek</a:t>
            </a:r>
          </a:p>
          <a:p>
            <a:pPr marL="0" indent="0"/>
            <a:r>
              <a:t>March 1st, 2018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189"/>
          <p:cNvSpPr txBox="1"/>
          <p:nvPr>
            <p:ph type="title"/>
          </p:nvPr>
        </p:nvSpPr>
        <p:spPr>
          <a:xfrm>
            <a:off x="0" y="-1"/>
            <a:ext cx="7038900" cy="914102"/>
          </a:xfrm>
          <a:prstGeom prst="rect">
            <a:avLst/>
          </a:prstGeom>
        </p:spPr>
        <p:txBody>
          <a:bodyPr/>
          <a:lstStyle/>
          <a:p>
            <a:pPr/>
            <a:r>
              <a:t>Lo-fidelity prototype snapshots</a:t>
            </a:r>
          </a:p>
        </p:txBody>
      </p:sp>
      <p:pic>
        <p:nvPicPr>
          <p:cNvPr id="218" name="Shape 191" descr="Shape 191"/>
          <p:cNvPicPr>
            <a:picLocks noChangeAspect="1"/>
          </p:cNvPicPr>
          <p:nvPr/>
        </p:nvPicPr>
        <p:blipFill>
          <a:blip r:embed="rId2">
            <a:extLst/>
          </a:blip>
          <a:srcRect l="0" t="7444" r="0" b="7444"/>
          <a:stretch>
            <a:fillRect/>
          </a:stretch>
        </p:blipFill>
        <p:spPr>
          <a:xfrm>
            <a:off x="1457599" y="578893"/>
            <a:ext cx="5724013" cy="445425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196"/>
          <p:cNvSpPr txBox="1"/>
          <p:nvPr>
            <p:ph type="title"/>
          </p:nvPr>
        </p:nvSpPr>
        <p:spPr>
          <a:xfrm>
            <a:off x="0" y="-1"/>
            <a:ext cx="7038900" cy="914102"/>
          </a:xfrm>
          <a:prstGeom prst="rect">
            <a:avLst/>
          </a:prstGeom>
        </p:spPr>
        <p:txBody>
          <a:bodyPr/>
          <a:lstStyle/>
          <a:p>
            <a:pPr/>
            <a:r>
              <a:t>Lo-fidelity prototype snapshots</a:t>
            </a:r>
          </a:p>
        </p:txBody>
      </p:sp>
      <p:pic>
        <p:nvPicPr>
          <p:cNvPr id="221" name="Shape 198" descr="Shape 198"/>
          <p:cNvPicPr>
            <a:picLocks noChangeAspect="1"/>
          </p:cNvPicPr>
          <p:nvPr/>
        </p:nvPicPr>
        <p:blipFill>
          <a:blip r:embed="rId2">
            <a:extLst/>
          </a:blip>
          <a:srcRect l="0" t="1006" r="0" b="7013"/>
          <a:stretch>
            <a:fillRect/>
          </a:stretch>
        </p:blipFill>
        <p:spPr>
          <a:xfrm>
            <a:off x="1420812" y="564104"/>
            <a:ext cx="6302300" cy="430129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03"/>
          <p:cNvSpPr txBox="1"/>
          <p:nvPr>
            <p:ph type="title"/>
          </p:nvPr>
        </p:nvSpPr>
        <p:spPr>
          <a:xfrm>
            <a:off x="63500" y="38099"/>
            <a:ext cx="7038900" cy="914102"/>
          </a:xfrm>
          <a:prstGeom prst="rect">
            <a:avLst/>
          </a:prstGeom>
        </p:spPr>
        <p:txBody>
          <a:bodyPr/>
          <a:lstStyle/>
          <a:p>
            <a:pPr/>
            <a:r>
              <a:t>Lo-fidelity prototype snapshots</a:t>
            </a:r>
          </a:p>
        </p:txBody>
      </p:sp>
      <p:pic>
        <p:nvPicPr>
          <p:cNvPr id="224" name="Shape 205" descr="Shape 205"/>
          <p:cNvPicPr>
            <a:picLocks noChangeAspect="1"/>
          </p:cNvPicPr>
          <p:nvPr/>
        </p:nvPicPr>
        <p:blipFill>
          <a:blip r:embed="rId2">
            <a:extLst/>
          </a:blip>
          <a:srcRect l="0" t="235" r="0" b="7878"/>
          <a:stretch>
            <a:fillRect/>
          </a:stretch>
        </p:blipFill>
        <p:spPr>
          <a:xfrm>
            <a:off x="1052512" y="554632"/>
            <a:ext cx="7039006" cy="430904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10"/>
          <p:cNvSpPr txBox="1"/>
          <p:nvPr>
            <p:ph type="title"/>
          </p:nvPr>
        </p:nvSpPr>
        <p:spPr>
          <a:xfrm>
            <a:off x="88900" y="25399"/>
            <a:ext cx="7038900" cy="914102"/>
          </a:xfrm>
          <a:prstGeom prst="rect">
            <a:avLst/>
          </a:prstGeom>
        </p:spPr>
        <p:txBody>
          <a:bodyPr/>
          <a:lstStyle/>
          <a:p>
            <a:pPr/>
            <a:r>
              <a:t>Lo-fidelity prototype snapshots</a:t>
            </a:r>
          </a:p>
        </p:txBody>
      </p:sp>
      <p:pic>
        <p:nvPicPr>
          <p:cNvPr id="227" name="Shape 212" descr="Shape 212"/>
          <p:cNvPicPr>
            <a:picLocks noChangeAspect="1"/>
          </p:cNvPicPr>
          <p:nvPr/>
        </p:nvPicPr>
        <p:blipFill>
          <a:blip r:embed="rId2">
            <a:extLst/>
          </a:blip>
          <a:srcRect l="0" t="1332" r="0" b="7643"/>
          <a:stretch>
            <a:fillRect/>
          </a:stretch>
        </p:blipFill>
        <p:spPr>
          <a:xfrm>
            <a:off x="1164431" y="595548"/>
            <a:ext cx="6815003" cy="437088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hape 217"/>
          <p:cNvSpPr txBox="1"/>
          <p:nvPr>
            <p:ph type="title"/>
          </p:nvPr>
        </p:nvSpPr>
        <p:spPr>
          <a:xfrm>
            <a:off x="1297500" y="393749"/>
            <a:ext cx="7038900" cy="914102"/>
          </a:xfrm>
          <a:prstGeom prst="rect">
            <a:avLst/>
          </a:prstGeom>
        </p:spPr>
        <p:txBody>
          <a:bodyPr/>
          <a:lstStyle/>
          <a:p>
            <a:pPr/>
            <a:r>
              <a:t>Group Reflection</a:t>
            </a:r>
          </a:p>
        </p:txBody>
      </p:sp>
      <p:sp>
        <p:nvSpPr>
          <p:cNvPr id="230" name="Shape 218"/>
          <p:cNvSpPr txBox="1"/>
          <p:nvPr>
            <p:ph type="body" idx="1"/>
          </p:nvPr>
        </p:nvSpPr>
        <p:spPr>
          <a:xfrm>
            <a:off x="1297500" y="1166061"/>
            <a:ext cx="7038900" cy="3135386"/>
          </a:xfrm>
          <a:prstGeom prst="rect">
            <a:avLst/>
          </a:prstGeom>
        </p:spPr>
        <p:txBody>
          <a:bodyPr/>
          <a:lstStyle/>
          <a:p>
            <a:pPr>
              <a:buChar char="-"/>
            </a:pPr>
            <a:r>
              <a:t>How did you feel about this milestone? What did you like about it? What did you dislike?</a:t>
            </a:r>
          </a:p>
          <a:p>
            <a:pPr lvl="1" marL="914400" indent="-298450">
              <a:buSzPts val="1100"/>
              <a:buChar char="-"/>
              <a:defRPr sz="1100"/>
            </a:pPr>
            <a:r>
              <a:t>We thought this milestone was very hands on. We like the flexibility of Lo-fi prototyping.</a:t>
            </a:r>
          </a:p>
          <a:p>
            <a:pPr>
              <a:buChar char="-"/>
            </a:pPr>
            <a:r>
              <a:t>What did you learn about yourself as you collaborated and worked through this milestone?</a:t>
            </a:r>
          </a:p>
          <a:p>
            <a:pPr lvl="1" marL="914400" indent="-298450">
              <a:buSzPts val="1100"/>
              <a:buChar char="-"/>
              <a:defRPr sz="1100"/>
            </a:pPr>
            <a:r>
              <a:t>We learned how to work together as a group. We have gotten very good at splitting up work and brainstorming through ideas.</a:t>
            </a:r>
          </a:p>
          <a:p>
            <a:pPr>
              <a:buChar char="-"/>
            </a:pPr>
            <a:r>
              <a:t>How will you use what you have learned going forward?</a:t>
            </a:r>
          </a:p>
          <a:p>
            <a:pPr lvl="1" marL="914400" indent="-298450">
              <a:buSzPts val="1100"/>
              <a:buChar char="-"/>
              <a:defRPr sz="1100"/>
            </a:pPr>
            <a:r>
              <a:t>We will use lo-fidelity prototyping as the first step in designing any new software</a:t>
            </a:r>
          </a:p>
          <a:p>
            <a:pPr>
              <a:buChar char="-"/>
            </a:pPr>
            <a:r>
              <a:t>What “stuff &amp; things” related to this milestone would you want help with?</a:t>
            </a:r>
          </a:p>
          <a:p>
            <a:pPr lvl="1" marL="914400" indent="-298450">
              <a:buSzPts val="1100"/>
              <a:buChar char="-"/>
              <a:defRPr sz="1100"/>
            </a:pPr>
            <a:r>
              <a:t>More examples of lo-fi prototyping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40"/>
          <p:cNvSpPr txBox="1"/>
          <p:nvPr>
            <p:ph type="title"/>
          </p:nvPr>
        </p:nvSpPr>
        <p:spPr>
          <a:xfrm>
            <a:off x="1052550" y="-50751"/>
            <a:ext cx="7038900" cy="914102"/>
          </a:xfrm>
          <a:prstGeom prst="rect">
            <a:avLst/>
          </a:prstGeom>
        </p:spPr>
        <p:txBody>
          <a:bodyPr/>
          <a:lstStyle/>
          <a:p>
            <a:pPr/>
            <a:r>
              <a:t>Database snapshot</a:t>
            </a:r>
          </a:p>
        </p:txBody>
      </p:sp>
      <p:pic>
        <p:nvPicPr>
          <p:cNvPr id="193" name="Screen Shot 2018-03-01 at 1.07.40 AM.png" descr="Screen Shot 2018-03-01 at 1.07.40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28294" y="491539"/>
            <a:ext cx="6287412" cy="460305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40"/>
          <p:cNvSpPr txBox="1"/>
          <p:nvPr>
            <p:ph type="title"/>
          </p:nvPr>
        </p:nvSpPr>
        <p:spPr>
          <a:xfrm>
            <a:off x="1052550" y="-50751"/>
            <a:ext cx="7038900" cy="914102"/>
          </a:xfrm>
          <a:prstGeom prst="rect">
            <a:avLst/>
          </a:prstGeom>
        </p:spPr>
        <p:txBody>
          <a:bodyPr/>
          <a:lstStyle/>
          <a:p>
            <a:pPr/>
            <a:r>
              <a:t>Database snapshot</a:t>
            </a:r>
          </a:p>
        </p:txBody>
      </p:sp>
      <p:pic>
        <p:nvPicPr>
          <p:cNvPr id="196" name="Screen Shot 2018-03-01 at 1.08.08 AM.png" descr="Screen Shot 2018-03-01 at 1.08.08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64603" y="404590"/>
            <a:ext cx="6414794" cy="467541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47"/>
          <p:cNvSpPr txBox="1"/>
          <p:nvPr>
            <p:ph type="title"/>
          </p:nvPr>
        </p:nvSpPr>
        <p:spPr>
          <a:xfrm>
            <a:off x="1052550" y="165149"/>
            <a:ext cx="7038900" cy="914102"/>
          </a:xfrm>
          <a:prstGeom prst="rect">
            <a:avLst/>
          </a:prstGeom>
        </p:spPr>
        <p:txBody>
          <a:bodyPr/>
          <a:lstStyle/>
          <a:p>
            <a:pPr/>
            <a:r>
              <a:t>Changes &amp; Misc.</a:t>
            </a:r>
          </a:p>
        </p:txBody>
      </p:sp>
      <p:pic>
        <p:nvPicPr>
          <p:cNvPr id="199" name="Shape 149" descr="Shape 14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52550" y="659161"/>
            <a:ext cx="7038900" cy="426898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154"/>
          <p:cNvSpPr txBox="1"/>
          <p:nvPr>
            <p:ph type="title"/>
          </p:nvPr>
        </p:nvSpPr>
        <p:spPr>
          <a:xfrm>
            <a:off x="1297500" y="241349"/>
            <a:ext cx="7038900" cy="914102"/>
          </a:xfrm>
          <a:prstGeom prst="rect">
            <a:avLst/>
          </a:prstGeom>
        </p:spPr>
        <p:txBody>
          <a:bodyPr/>
          <a:lstStyle/>
          <a:p>
            <a:pPr/>
            <a:r>
              <a:t>Recall, user story map </a:t>
            </a:r>
          </a:p>
        </p:txBody>
      </p:sp>
      <p:sp>
        <p:nvSpPr>
          <p:cNvPr id="202" name="Shape 155"/>
          <p:cNvSpPr txBox="1"/>
          <p:nvPr>
            <p:ph type="body" idx="1"/>
          </p:nvPr>
        </p:nvSpPr>
        <p:spPr>
          <a:xfrm>
            <a:off x="1297500" y="1567549"/>
            <a:ext cx="7038900" cy="2911201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600"/>
              </a:spcBef>
              <a:buSzTx/>
              <a:buNone/>
            </a:pPr>
          </a:p>
        </p:txBody>
      </p:sp>
      <p:pic>
        <p:nvPicPr>
          <p:cNvPr id="203" name="Shape 156" descr="Shape 15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795" y="939937"/>
            <a:ext cx="9084417" cy="386683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161"/>
          <p:cNvSpPr txBox="1"/>
          <p:nvPr>
            <p:ph type="title"/>
          </p:nvPr>
        </p:nvSpPr>
        <p:spPr>
          <a:xfrm>
            <a:off x="1297500" y="139749"/>
            <a:ext cx="7038900" cy="914102"/>
          </a:xfrm>
          <a:prstGeom prst="rect">
            <a:avLst/>
          </a:prstGeom>
        </p:spPr>
        <p:txBody>
          <a:bodyPr/>
          <a:lstStyle>
            <a:lvl1pPr defTabSz="905255">
              <a:defRPr sz="2376"/>
            </a:lvl1pPr>
          </a:lstStyle>
          <a:p>
            <a:pPr/>
            <a:r>
              <a:t>Recall, user story map </a:t>
            </a:r>
          </a:p>
        </p:txBody>
      </p:sp>
      <p:pic>
        <p:nvPicPr>
          <p:cNvPr id="206" name="Shape 163" descr="Shape 16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78248" y="683981"/>
            <a:ext cx="5426153" cy="420764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168"/>
          <p:cNvSpPr txBox="1"/>
          <p:nvPr>
            <p:ph type="title"/>
          </p:nvPr>
        </p:nvSpPr>
        <p:spPr>
          <a:xfrm>
            <a:off x="1297500" y="88949"/>
            <a:ext cx="7038900" cy="914102"/>
          </a:xfrm>
          <a:prstGeom prst="rect">
            <a:avLst/>
          </a:prstGeom>
        </p:spPr>
        <p:txBody>
          <a:bodyPr/>
          <a:lstStyle>
            <a:lvl1pPr defTabSz="905255">
              <a:defRPr sz="2376"/>
            </a:lvl1pPr>
          </a:lstStyle>
          <a:p>
            <a:pPr/>
            <a:r>
              <a:t>Recall, user story map </a:t>
            </a:r>
          </a:p>
        </p:txBody>
      </p:sp>
      <p:pic>
        <p:nvPicPr>
          <p:cNvPr id="209" name="Shape 170" descr="Shape 17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51930" y="650775"/>
            <a:ext cx="5882315" cy="43641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175"/>
          <p:cNvSpPr txBox="1"/>
          <p:nvPr>
            <p:ph type="title"/>
          </p:nvPr>
        </p:nvSpPr>
        <p:spPr>
          <a:xfrm>
            <a:off x="1052550" y="49"/>
            <a:ext cx="7038900" cy="914102"/>
          </a:xfrm>
          <a:prstGeom prst="rect">
            <a:avLst/>
          </a:prstGeom>
        </p:spPr>
        <p:txBody>
          <a:bodyPr/>
          <a:lstStyle>
            <a:lvl1pPr defTabSz="905255">
              <a:defRPr sz="2376"/>
            </a:lvl1pPr>
          </a:lstStyle>
          <a:p>
            <a:pPr/>
            <a:r>
              <a:t>Recall, user story map </a:t>
            </a:r>
          </a:p>
        </p:txBody>
      </p:sp>
      <p:pic>
        <p:nvPicPr>
          <p:cNvPr id="212" name="Shape 177" descr="Shape 17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56957" y="577169"/>
            <a:ext cx="3696874" cy="446158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182"/>
          <p:cNvSpPr txBox="1"/>
          <p:nvPr>
            <p:ph type="title"/>
          </p:nvPr>
        </p:nvSpPr>
        <p:spPr>
          <a:xfrm>
            <a:off x="0" y="-1"/>
            <a:ext cx="7038900" cy="914102"/>
          </a:xfrm>
          <a:prstGeom prst="rect">
            <a:avLst/>
          </a:prstGeom>
        </p:spPr>
        <p:txBody>
          <a:bodyPr/>
          <a:lstStyle/>
          <a:p>
            <a:pPr/>
            <a:r>
              <a:t>Lo-fidelity prototype snapshots</a:t>
            </a:r>
          </a:p>
        </p:txBody>
      </p:sp>
      <p:pic>
        <p:nvPicPr>
          <p:cNvPr id="215" name="Shape 184" descr="Shape 184"/>
          <p:cNvPicPr>
            <a:picLocks noChangeAspect="1"/>
          </p:cNvPicPr>
          <p:nvPr/>
        </p:nvPicPr>
        <p:blipFill>
          <a:blip r:embed="rId2">
            <a:extLst/>
          </a:blip>
          <a:srcRect l="0" t="0" r="0" b="5619"/>
          <a:stretch>
            <a:fillRect/>
          </a:stretch>
        </p:blipFill>
        <p:spPr>
          <a:xfrm>
            <a:off x="1578407" y="587835"/>
            <a:ext cx="5162214" cy="450330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1B212C"/>
      </a:lt1>
      <a:dk2>
        <a:srgbClr val="A7A7A7"/>
      </a:dk2>
      <a:lt2>
        <a:srgbClr val="535353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0000FF"/>
      </a:hlink>
      <a:folHlink>
        <a:srgbClr val="FF00FF"/>
      </a:folHlink>
    </a:clrScheme>
    <a:fontScheme name="Focus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Focu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1B212C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1B212C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0000FF"/>
      </a:hlink>
      <a:folHlink>
        <a:srgbClr val="FF00FF"/>
      </a:folHlink>
    </a:clrScheme>
    <a:fontScheme name="Focus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Focu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1B212C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1B212C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